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8803600" cy="36004500"/>
  <p:notesSz cx="50742850" cy="300212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473"/>
    <a:srgbClr val="BFBF6F"/>
    <a:srgbClr val="C2B183"/>
    <a:srgbClr val="C4A269"/>
    <a:srgbClr val="C48D69"/>
    <a:srgbClr val="D88D69"/>
    <a:srgbClr val="D88D59"/>
    <a:srgbClr val="D88D37"/>
    <a:srgbClr val="C4AD57"/>
    <a:srgbClr val="AEA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A2B3B-9FE6-EF44-B3F5-D1D49C2015BD}" v="512" dt="2025-01-06T11:49:0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20" autoAdjust="0"/>
    <p:restoredTop sz="96327" autoAdjust="0"/>
  </p:normalViewPr>
  <p:slideViewPr>
    <p:cSldViewPr snapToGrid="0" snapToObjects="1">
      <p:cViewPr>
        <p:scale>
          <a:sx n="24" d="100"/>
          <a:sy n="24" d="100"/>
        </p:scale>
        <p:origin x="2416" y="144"/>
      </p:cViewPr>
      <p:guideLst>
        <p:guide orient="horz" pos="11340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1991638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018" tIns="213009" rIns="426018" bIns="213009" numCol="1" anchor="t" anchorCtr="0" compatLnSpc="1">
            <a:prstTxWarp prst="textNoShape">
              <a:avLst/>
            </a:prstTxWarp>
          </a:bodyPr>
          <a:lstStyle>
            <a:lvl1pPr defTabSz="4258619">
              <a:defRPr sz="56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8743275" y="0"/>
            <a:ext cx="21991638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018" tIns="213009" rIns="426018" bIns="213009" numCol="1" anchor="t" anchorCtr="0" compatLnSpc="1">
            <a:prstTxWarp prst="textNoShape">
              <a:avLst/>
            </a:prstTxWarp>
          </a:bodyPr>
          <a:lstStyle>
            <a:lvl1pPr algn="r" defTabSz="4258619">
              <a:defRPr sz="56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8517850"/>
            <a:ext cx="21991638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018" tIns="213009" rIns="426018" bIns="213009" numCol="1" anchor="b" anchorCtr="0" compatLnSpc="1">
            <a:prstTxWarp prst="textNoShape">
              <a:avLst/>
            </a:prstTxWarp>
          </a:bodyPr>
          <a:lstStyle>
            <a:lvl1pPr defTabSz="4258619">
              <a:defRPr sz="56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743275" y="28517850"/>
            <a:ext cx="21991638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018" tIns="213009" rIns="426018" bIns="213009" numCol="1" anchor="b" anchorCtr="0" compatLnSpc="1">
            <a:prstTxWarp prst="textNoShape">
              <a:avLst/>
            </a:prstTxWarp>
          </a:bodyPr>
          <a:lstStyle>
            <a:lvl1pPr algn="r" defTabSz="4258619">
              <a:defRPr sz="5600"/>
            </a:lvl1pPr>
          </a:lstStyle>
          <a:p>
            <a:pPr>
              <a:defRPr/>
            </a:pPr>
            <a:fld id="{05D498AE-FE49-4113-B200-B244D0BCA1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08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60092" y="11183898"/>
            <a:ext cx="24483417" cy="77184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20183" y="20402550"/>
            <a:ext cx="20163234" cy="920177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C96D-8723-4B0A-8AD0-29ED44D34D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42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FD72-3BB9-4309-B670-CEA11F6301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12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0523101" y="3201026"/>
            <a:ext cx="6120408" cy="28803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60092" y="3201026"/>
            <a:ext cx="18277284" cy="28803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8282-B0CD-49AE-982D-76A6BE7F7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7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194D-1C6C-477F-A18F-9793EC6F76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5285" y="23136642"/>
            <a:ext cx="24483417" cy="71502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75285" y="15260658"/>
            <a:ext cx="24483417" cy="78759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F255-815D-4054-853B-5CE7E071D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22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60092" y="10401926"/>
            <a:ext cx="12198846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444663" y="10401926"/>
            <a:ext cx="12198846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079E-C307-41EA-8D8F-6D1FD26314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9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359" y="1442056"/>
            <a:ext cx="25922883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0359" y="8059758"/>
            <a:ext cx="12726591" cy="33585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40359" y="11418303"/>
            <a:ext cx="12726591" cy="207438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4632186" y="8059758"/>
            <a:ext cx="12731056" cy="33585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4632186" y="11418303"/>
            <a:ext cx="12731056" cy="207438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33F-411E-4311-88DD-42F3B89119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9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A241-80C6-4BBA-B110-1517F76244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88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1ACB-862E-49B2-A74F-A150190ECE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3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359" y="1432679"/>
            <a:ext cx="9476184" cy="6102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1229" y="1432680"/>
            <a:ext cx="16102013" cy="307294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40359" y="7534692"/>
            <a:ext cx="9476184" cy="246274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70A86-E539-4ABF-8863-B04CD0A81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83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5349" y="25203150"/>
            <a:ext cx="17282517" cy="29759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45349" y="3217902"/>
            <a:ext cx="17282517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45349" y="28179148"/>
            <a:ext cx="17282517" cy="42249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1A3D-C19D-42BC-BF57-6C8133601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9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816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0092" y="3201026"/>
            <a:ext cx="24483417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774" tIns="233387" rIns="466774" bIns="233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092" y="10401926"/>
            <a:ext cx="24483417" cy="216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774" tIns="233387" rIns="466774" bIns="233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60092" y="32803476"/>
            <a:ext cx="6000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774" tIns="233387" rIns="466774" bIns="233387" numCol="1" anchor="t" anchorCtr="0" compatLnSpc="1">
            <a:prstTxWarp prst="textNoShape">
              <a:avLst/>
            </a:prstTxWarp>
          </a:bodyPr>
          <a:lstStyle>
            <a:lvl1pPr defTabSz="4667250">
              <a:defRPr sz="7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409" y="32803476"/>
            <a:ext cx="912078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774" tIns="233387" rIns="466774" bIns="233387" numCol="1" anchor="t" anchorCtr="0" compatLnSpc="1">
            <a:prstTxWarp prst="textNoShape">
              <a:avLst/>
            </a:prstTxWarp>
          </a:bodyPr>
          <a:lstStyle>
            <a:lvl1pPr algn="ctr" defTabSz="4667250">
              <a:defRPr sz="7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759" y="32803476"/>
            <a:ext cx="6000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6774" tIns="233387" rIns="466774" bIns="233387" numCol="1" anchor="t" anchorCtr="0" compatLnSpc="1">
            <a:prstTxWarp prst="textNoShape">
              <a:avLst/>
            </a:prstTxWarp>
          </a:bodyPr>
          <a:lstStyle>
            <a:lvl1pPr algn="r" defTabSz="4667250">
              <a:defRPr sz="7100"/>
            </a:lvl1pPr>
          </a:lstStyle>
          <a:p>
            <a:pPr>
              <a:defRPr/>
            </a:pPr>
            <a:fld id="{746462BE-9DBF-4DCD-967E-333E33AF03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7250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67250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2pPr>
      <a:lvl3pPr algn="ctr" defTabSz="4667250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3pPr>
      <a:lvl4pPr algn="ctr" defTabSz="4667250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4pPr>
      <a:lvl5pPr algn="ctr" defTabSz="4667250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5pPr>
      <a:lvl6pPr marL="457200" algn="ctr" defTabSz="4667250" rtl="0" fontAlgn="base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6pPr>
      <a:lvl7pPr marL="914400" algn="ctr" defTabSz="4667250" rtl="0" fontAlgn="base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7pPr>
      <a:lvl8pPr marL="1371600" algn="ctr" defTabSz="4667250" rtl="0" fontAlgn="base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8pPr>
      <a:lvl9pPr marL="1828800" algn="ctr" defTabSz="4667250" rtl="0" fontAlgn="base">
        <a:spcBef>
          <a:spcPct val="0"/>
        </a:spcBef>
        <a:spcAft>
          <a:spcPct val="0"/>
        </a:spcAft>
        <a:defRPr sz="22500">
          <a:solidFill>
            <a:schemeClr val="tx2"/>
          </a:solidFill>
          <a:latin typeface="Times New Roman" pitchFamily="18" charset="0"/>
        </a:defRPr>
      </a:lvl9pPr>
    </p:titleStyle>
    <p:bodyStyle>
      <a:lvl1pPr marL="1751013" indent="-1751013" algn="l" defTabSz="4667250" rtl="0" eaLnBrk="0" fontAlgn="base" hangingPunct="0">
        <a:spcBef>
          <a:spcPct val="20000"/>
        </a:spcBef>
        <a:spcAft>
          <a:spcPct val="0"/>
        </a:spcAft>
        <a:buChar char="•"/>
        <a:defRPr sz="16300">
          <a:solidFill>
            <a:schemeClr val="tx1"/>
          </a:solidFill>
          <a:latin typeface="+mn-lt"/>
          <a:ea typeface="+mn-ea"/>
          <a:cs typeface="+mn-cs"/>
        </a:defRPr>
      </a:lvl1pPr>
      <a:lvl2pPr marL="3792538" indent="-1458913" algn="l" defTabSz="4667250" rtl="0" eaLnBrk="0" fontAlgn="base" hangingPunct="0">
        <a:spcBef>
          <a:spcPct val="20000"/>
        </a:spcBef>
        <a:spcAft>
          <a:spcPct val="0"/>
        </a:spcAft>
        <a:buChar char="–"/>
        <a:defRPr sz="14300">
          <a:solidFill>
            <a:schemeClr val="tx1"/>
          </a:solidFill>
          <a:latin typeface="+mn-lt"/>
        </a:defRPr>
      </a:lvl2pPr>
      <a:lvl3pPr marL="5834063" indent="-1166813" algn="l" defTabSz="4667250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169275" indent="-1168400" algn="l" defTabSz="4667250" rtl="0" eaLnBrk="0" fontAlgn="base" hangingPunct="0">
        <a:spcBef>
          <a:spcPct val="20000"/>
        </a:spcBef>
        <a:spcAft>
          <a:spcPct val="0"/>
        </a:spcAft>
        <a:buChar char="–"/>
        <a:defRPr sz="10200">
          <a:solidFill>
            <a:schemeClr val="tx1"/>
          </a:solidFill>
          <a:latin typeface="+mn-lt"/>
        </a:defRPr>
      </a:lvl4pPr>
      <a:lvl5pPr marL="10502900" indent="-1166813" algn="l" defTabSz="4667250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5pPr>
      <a:lvl6pPr marL="10960100" indent="-1166813" algn="l" defTabSz="4667250" rtl="0" fontAlgn="base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6pPr>
      <a:lvl7pPr marL="11417300" indent="-1166813" algn="l" defTabSz="4667250" rtl="0" fontAlgn="base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7pPr>
      <a:lvl8pPr marL="11874500" indent="-1166813" algn="l" defTabSz="4667250" rtl="0" fontAlgn="base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8pPr>
      <a:lvl9pPr marL="12331700" indent="-1166813" algn="l" defTabSz="4667250" rtl="0" fontAlgn="base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292002" y="467201"/>
            <a:ext cx="28200846" cy="30379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441325" tIns="220662" rIns="441325" bIns="220662" anchor="ctr"/>
          <a:lstStyle/>
          <a:p>
            <a:pPr algn="ctr" defTabSz="4389438" eaLnBrk="0" hangingPunct="0">
              <a:lnSpc>
                <a:spcPct val="80000"/>
              </a:lnSpc>
              <a:defRPr/>
            </a:pPr>
            <a:r>
              <a:rPr lang="en-US" sz="9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TÍTULO</a:t>
            </a:r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292001" y="3599391"/>
            <a:ext cx="28200846" cy="2496609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41325" tIns="220662" rIns="441325" bIns="220662" anchor="ctr"/>
          <a:lstStyle/>
          <a:p>
            <a:pPr algn="ctr" defTabSz="4389438" eaLnBrk="0" hangingPunct="0">
              <a:lnSpc>
                <a:spcPct val="90000"/>
              </a:lnSpc>
              <a:tabLst>
                <a:tab pos="13487400" algn="l"/>
              </a:tabLst>
              <a:defRPr/>
            </a:pPr>
            <a:r>
              <a:rPr lang="en-US" sz="5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Autor 1, Autor 2, … </a:t>
            </a:r>
          </a:p>
          <a:p>
            <a:pPr algn="ctr" defTabSz="4389438" eaLnBrk="0" hangingPunct="0">
              <a:lnSpc>
                <a:spcPct val="90000"/>
              </a:lnSpc>
              <a:tabLst>
                <a:tab pos="13487400" algn="l"/>
              </a:tabLst>
              <a:defRPr/>
            </a:pPr>
            <a:endParaRPr lang="en-US" sz="1800" b="1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4389438" eaLnBrk="0" hangingPunct="0">
              <a:lnSpc>
                <a:spcPct val="90000"/>
              </a:lnSpc>
              <a:tabLst>
                <a:tab pos="13487400" algn="l"/>
              </a:tabLst>
              <a:defRPr/>
            </a:pPr>
            <a:r>
              <a:rPr lang="es-E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Filiación </a:t>
            </a:r>
            <a:endParaRPr lang="en-US" sz="44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4389438" eaLnBrk="0" hangingPunct="0">
              <a:lnSpc>
                <a:spcPct val="90000"/>
              </a:lnSpc>
              <a:tabLst>
                <a:tab pos="13487400" algn="l"/>
              </a:tabLst>
              <a:defRPr/>
            </a:pPr>
            <a:endParaRPr lang="en-US" sz="1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6250</TotalTime>
  <Words>9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Diseño predeterminado</vt:lpstr>
      <vt:lpstr>Presentación de PowerPoint</vt:lpstr>
    </vt:vector>
  </TitlesOfParts>
  <Company>LOUM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Artal;Silvestre Manzanera</dc:creator>
  <cp:lastModifiedBy>SALVADOR MANZANERA ROMAN</cp:lastModifiedBy>
  <cp:revision>341</cp:revision>
  <cp:lastPrinted>2012-04-26T13:42:32Z</cp:lastPrinted>
  <dcterms:created xsi:type="dcterms:W3CDTF">2005-02-08T09:13:29Z</dcterms:created>
  <dcterms:modified xsi:type="dcterms:W3CDTF">2025-01-06T11:49:54Z</dcterms:modified>
</cp:coreProperties>
</file>